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6" r:id="rId4"/>
    <p:sldId id="267" r:id="rId5"/>
    <p:sldId id="263" r:id="rId6"/>
    <p:sldId id="258" r:id="rId7"/>
    <p:sldId id="271" r:id="rId8"/>
    <p:sldId id="269" r:id="rId9"/>
    <p:sldId id="265" r:id="rId10"/>
    <p:sldId id="272" r:id="rId11"/>
    <p:sldId id="270" r:id="rId12"/>
    <p:sldId id="268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24" r:id="rId41"/>
    <p:sldId id="325" r:id="rId42"/>
    <p:sldId id="301" r:id="rId43"/>
    <p:sldId id="326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27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пт 04.08.17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Шевелева\обои\детские картинки\4754079-blank3d-red-desk-paper-calenda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10" t="14769" r="11256" b="10366"/>
          <a:stretch>
            <a:fillRect/>
          </a:stretch>
        </p:blipFill>
        <p:spPr bwMode="auto">
          <a:xfrm>
            <a:off x="925007" y="1358119"/>
            <a:ext cx="7823457" cy="48071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63754">
            <a:off x="2483768" y="2636912"/>
            <a:ext cx="5761656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КНИГИ-ЮБИЛЯРЫ</a:t>
            </a:r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2018 г</a:t>
            </a:r>
            <a:endParaRPr lang="ru-RU" sz="5000" b="1" dirty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67336" y="33265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МБУК «Централизованная библиотечная система ЗГО»</a:t>
            </a:r>
          </a:p>
          <a:p>
            <a:pPr algn="r"/>
            <a:r>
              <a:rPr lang="ru-RU" dirty="0" smtClean="0"/>
              <a:t>Центральная городская библиотека</a:t>
            </a:r>
          </a:p>
          <a:p>
            <a:pPr algn="r"/>
            <a:r>
              <a:rPr lang="ru-RU" dirty="0" smtClean="0"/>
              <a:t>Организационно-методический отдел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67944" y="620688"/>
            <a:ext cx="507605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публикации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исторического романа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Квентин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Дорвард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Вальтера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Скотта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img.yakaboo.ua/media/catalog/product/cache/1/image/76be0bc84a6b7b5e4630b1e3af73bee4/4/1/417367_53295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483728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Пушкиным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была написана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поэма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«Полтава»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i62.fastpic.ru/big/2014/0611/ea/9efdfaa1a8543bfd56f5c27b40a4e8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3888432" cy="5433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лет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 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«Евгений Онегин»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Пушкина А. С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(20-21 марта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1933 г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вышло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свет первое полное издание романа)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 descr="D:\Шевелева\обои\литература\373f41d5-705d-5f93-937c-7ec7e9f01cc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3810000" cy="592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сказке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«Стойкий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оловянный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солдатик»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Х. К. Андерсена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s://g.io.ua/img_aa/large/0753/56/07535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4329143" cy="5659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404664"/>
            <a:ext cx="4499992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 лет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публикации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«Песни про царя Ивана Васильевича, молодого опричника и удалого купца Калашникова»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Ю. Лермонтова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0" name="Picture 2" descr="http://polistaj.ru/image/Small/multimedia/books_covers/1010262596.jpg"/>
          <p:cNvPicPr>
            <a:picLocks noChangeAspect="1" noChangeArrowheads="1"/>
          </p:cNvPicPr>
          <p:nvPr/>
        </p:nvPicPr>
        <p:blipFill>
          <a:blip r:embed="rId2" cstate="print"/>
          <a:srcRect b="3407"/>
          <a:stretch>
            <a:fillRect/>
          </a:stretch>
        </p:blipFill>
        <p:spPr bwMode="auto">
          <a:xfrm>
            <a:off x="683568" y="764704"/>
            <a:ext cx="3816835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404664"/>
            <a:ext cx="4499992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180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«Приключения Оливера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Твиста»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Чарлза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Диккенса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(1838)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v3.litres.ru/static/bookimages/17/37/70/17377037.bin.dir/17377037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3456384" cy="5322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1412776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175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«Золотой жук»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Эдгара По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(1843)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8" name="Picture 2" descr="https://inpleno.com.ua/images/00005484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3888432" cy="6097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1412776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170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Домби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сын»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Чарлза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Диккенса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(1848)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2" name="Picture 2" descr="http://mmedia.ozon.ru/multimedia/books_ill/100194928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8" t="6084" r="6257" b="5691"/>
          <a:stretch>
            <a:fillRect/>
          </a:stretch>
        </p:blipFill>
        <p:spPr bwMode="auto">
          <a:xfrm>
            <a:off x="827584" y="1196752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170 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вышел в свет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«Белые ночи»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М. Достоевского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://bookmirs.ru/media/Pic/aadf6818-3cb2-11e5-b7d0-003048d50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3810000" cy="594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160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cо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первого издания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«Аленький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цветочек»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Т. Аксакова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0" name="Picture 2" descr="http://dialog-us.com/upload/iblock/016/016eaadd91cf4cef261abeb4f78e0e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00" y="764704"/>
            <a:ext cx="405703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88640"/>
            <a:ext cx="7128792" cy="255454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945 лет -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Первому 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«Изборнику Святослава» 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(1073)</a:t>
            </a:r>
          </a:p>
          <a:p>
            <a:pPr algn="ctr"/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www.rsl.ru/dataphotos/9/9d/9dd77740f80ad0b66af0508e5a4acff1.jpg"/>
          <p:cNvPicPr>
            <a:picLocks noChangeAspect="1" noChangeArrowheads="1"/>
          </p:cNvPicPr>
          <p:nvPr/>
        </p:nvPicPr>
        <p:blipFill>
          <a:blip r:embed="rId2" cstate="print"/>
          <a:srcRect l="2331" t="1729" r="6779" b="13570"/>
          <a:stretch>
            <a:fillRect/>
          </a:stretch>
        </p:blipFill>
        <p:spPr bwMode="auto">
          <a:xfrm>
            <a:off x="1835696" y="2204864"/>
            <a:ext cx="561662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Оцеола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вождь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семинолов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Майн Рида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polistaj.ru/image/Small/multimedia/books_covers/1003254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3588467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«Ася»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С. Тургенева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https://im0-tub-ru.yandex.net/i?id=5cc3975d9fe595ce77d5c47f52846849&amp;n=33&amp;h=215&amp;w=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548680"/>
            <a:ext cx="3456384" cy="5208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160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автобиографи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-ческой книге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«Детские годы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Багрова-внука»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Т. Аксакова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2" name="Picture 2" descr="http://img.yakaboo.ua/media/catalog/product/3/2/321493_84386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3396633" cy="571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создания поэмы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«Мороз,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 нос»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А. Некрасова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6" name="Picture 2" descr="http://static.ozone.ru/multimedia/books_covers/1009498770.jpg"/>
          <p:cNvPicPr>
            <a:picLocks noChangeAspect="1" noChangeArrowheads="1"/>
          </p:cNvPicPr>
          <p:nvPr/>
        </p:nvPicPr>
        <p:blipFill>
          <a:blip r:embed="rId2" cstate="print"/>
          <a:srcRect l="3569" b="4000"/>
          <a:stretch>
            <a:fillRect/>
          </a:stretch>
        </p:blipFill>
        <p:spPr bwMode="auto">
          <a:xfrm>
            <a:off x="1043608" y="764704"/>
            <a:ext cx="4161213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 издаваться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«Толковый словарь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живого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великорусского языка»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И. Даля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0" name="Picture 2" descr="http://arlekinoblog.ru/photos/varejka-tolkovyy-slovar-dalya-15991-large.jpg"/>
          <p:cNvPicPr>
            <a:picLocks noChangeAspect="1" noChangeArrowheads="1"/>
          </p:cNvPicPr>
          <p:nvPr/>
        </p:nvPicPr>
        <p:blipFill>
          <a:blip r:embed="rId2" cstate="print"/>
          <a:srcRect l="13608" r="13817"/>
          <a:stretch>
            <a:fillRect/>
          </a:stretch>
        </p:blipFill>
        <p:spPr bwMode="auto">
          <a:xfrm>
            <a:off x="971600" y="836712"/>
            <a:ext cx="3881447" cy="5348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«Дети капитана Гранта»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Жюля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38" name="AutoShape 2" descr="https://knygy.com.ua/pix/09/bf/f1/09bff1dfc2c0ca54d8dd431c1c2545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vasha-kniga.com/images/products/9785992221299.jpg"/>
          <p:cNvPicPr>
            <a:picLocks noChangeAspect="1" noChangeArrowheads="1"/>
          </p:cNvPicPr>
          <p:nvPr/>
        </p:nvPicPr>
        <p:blipFill>
          <a:blip r:embed="rId2" cstate="print"/>
          <a:srcRect l="1978"/>
          <a:stretch>
            <a:fillRect/>
          </a:stretch>
        </p:blipFill>
        <p:spPr bwMode="auto">
          <a:xfrm>
            <a:off x="971600" y="836712"/>
            <a:ext cx="371621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150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«Идиот»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М. Достоевского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(1868)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4" name="Picture 2" descr="http://img45.static.darudar.org/s600/00/03/2c/0f/2c0fc967ff405d47f2c7aff4bd99c0507f19d819.JPG"/>
          <p:cNvPicPr>
            <a:picLocks noChangeAspect="1" noChangeArrowheads="1"/>
          </p:cNvPicPr>
          <p:nvPr/>
        </p:nvPicPr>
        <p:blipFill>
          <a:blip r:embed="rId2" cstate="print"/>
          <a:srcRect l="13296" t="8820" r="10725" b="10541"/>
          <a:stretch>
            <a:fillRect/>
          </a:stretch>
        </p:blipFill>
        <p:spPr bwMode="auto">
          <a:xfrm>
            <a:off x="1547664" y="548680"/>
            <a:ext cx="3456384" cy="5530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140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«Пятнадцатилетний капитан»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Жюля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(1878)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://rusbuk.ru/uploads/book/161921/182d596b9266edfdeda3add12d282af93a5ca7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3600400" cy="5866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135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«Остров сокровищ»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Роберта Льюиса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Стивенсона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(1883)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0" name="Picture 2" descr="http://cdn.static4.rtr-vesti.ru/vh/pictures/o/475/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4104456" cy="5664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135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«Гуттаперчевый мальчик»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В. Григоровича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(1883)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6" name="Picture 4" descr="http://polistaj.ru/image/Small/multimedia/books_covers/1008824390.jpg"/>
          <p:cNvPicPr>
            <a:picLocks noChangeAspect="1" noChangeArrowheads="1"/>
          </p:cNvPicPr>
          <p:nvPr/>
        </p:nvPicPr>
        <p:blipFill>
          <a:blip r:embed="rId2" cstate="print"/>
          <a:srcRect b="3881"/>
          <a:stretch>
            <a:fillRect/>
          </a:stretch>
        </p:blipFill>
        <p:spPr bwMode="auto">
          <a:xfrm>
            <a:off x="1043608" y="836711"/>
            <a:ext cx="3672408" cy="5454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980728"/>
            <a:ext cx="410445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905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первоначальному варианту летописного свода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«Повесть временных лет»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(составлен около 1113 г.)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cup-chik.ru/img/9476b0ba33b9a2ba1782cbbea512240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3C5AF"/>
              </a:clrFrom>
              <a:clrTo>
                <a:srgbClr val="C3C5AF">
                  <a:alpha val="0"/>
                </a:srgbClr>
              </a:clrTo>
            </a:clrChange>
          </a:blip>
          <a:srcRect l="6448" t="7560" r="11345" b="4241"/>
          <a:stretch>
            <a:fillRect/>
          </a:stretch>
        </p:blipFill>
        <p:spPr bwMode="auto">
          <a:xfrm>
            <a:off x="971600" y="1052736"/>
            <a:ext cx="3672408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120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рассказам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«Человек в футляре»,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«Крыжовник»,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любви», 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Ионыч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П. Чехова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(1898)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4" name="Picture 4" descr="http://polistaj.ru/image/Small/multimedia/books_covers/1011450164.jpg"/>
          <p:cNvPicPr>
            <a:picLocks noChangeAspect="1" noChangeArrowheads="1"/>
          </p:cNvPicPr>
          <p:nvPr/>
        </p:nvPicPr>
        <p:blipFill>
          <a:blip r:embed="rId2" cstate="print"/>
          <a:srcRect b="4961"/>
          <a:stretch>
            <a:fillRect/>
          </a:stretch>
        </p:blipFill>
        <p:spPr bwMode="auto">
          <a:xfrm>
            <a:off x="1264955" y="521296"/>
            <a:ext cx="3854212" cy="578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 Н. Толстым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«После бала»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8" name="Picture 4" descr="https://im0-tub-ru.yandex.net/i?id=b78182c34480a8cd4621bc998f52de69&amp;n=33&amp;h=215&amp;w=1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384376" cy="531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пьесе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П. Чехова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«Вишнёвый сад»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0" name="Picture 2" descr="http://greenline40.ru/kmyerhhlkg/image182290.jpg"/>
          <p:cNvPicPr>
            <a:picLocks noChangeAspect="1" noChangeArrowheads="1"/>
          </p:cNvPicPr>
          <p:nvPr/>
        </p:nvPicPr>
        <p:blipFill>
          <a:blip r:embed="rId2" cstate="print"/>
          <a:srcRect r="5590" b="3448"/>
          <a:stretch>
            <a:fillRect/>
          </a:stretch>
        </p:blipFill>
        <p:spPr bwMode="auto">
          <a:xfrm>
            <a:off x="1275062" y="620688"/>
            <a:ext cx="365697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создания 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Суламифь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И. Куприна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8" name="Picture 6" descr="http://cdn2.top-shop.ru/6b/d4/normal_0d57b32429ef517112a6af1ebd90d46b.jpg"/>
          <p:cNvPicPr>
            <a:picLocks noChangeAspect="1" noChangeArrowheads="1"/>
          </p:cNvPicPr>
          <p:nvPr/>
        </p:nvPicPr>
        <p:blipFill>
          <a:blip r:embed="rId2" cstate="print"/>
          <a:srcRect l="13330" r="14025"/>
          <a:stretch>
            <a:fillRect/>
          </a:stretch>
        </p:blipFill>
        <p:spPr bwMode="auto">
          <a:xfrm>
            <a:off x="1475656" y="980728"/>
            <a:ext cx="3557144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напечатана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повесть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«Детство»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Горького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0" name="Picture 4" descr="http://static.ozone.ru/multimedia/1010783708.jpg"/>
          <p:cNvPicPr>
            <a:picLocks noChangeAspect="1" noChangeArrowheads="1"/>
          </p:cNvPicPr>
          <p:nvPr/>
        </p:nvPicPr>
        <p:blipFill>
          <a:blip r:embed="rId2" cstate="print"/>
          <a:srcRect l="5996" b="6410"/>
          <a:stretch>
            <a:fillRect/>
          </a:stretch>
        </p:blipFill>
        <p:spPr bwMode="auto">
          <a:xfrm>
            <a:off x="1619672" y="548680"/>
            <a:ext cx="3386639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написания пьесы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«Мистерия-буфф»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В. Маяковского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2" name="Picture 2" descr="http://nandras.chat.ru/art/buf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415316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поэме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«Двенадцать»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А. Блока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(1918)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6" name="Picture 2" descr="http://www.knigaotzov.ru/admin/download/uploads/image_259826.jpg"/>
          <p:cNvPicPr>
            <a:picLocks noChangeAspect="1" noChangeArrowheads="1"/>
          </p:cNvPicPr>
          <p:nvPr/>
        </p:nvPicPr>
        <p:blipFill>
          <a:blip r:embed="rId2" cstate="print"/>
          <a:srcRect b="3831"/>
          <a:stretch>
            <a:fillRect/>
          </a:stretch>
        </p:blipFill>
        <p:spPr bwMode="auto">
          <a:xfrm>
            <a:off x="1475656" y="620688"/>
            <a:ext cx="3580259" cy="528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Аэлита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Н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Толстого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img.yakaboo.ua/media/catalog/product/cache/1/image/76be0bc84a6b7b5e4630b1e3af73bee4/3/8/385615_2777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3860440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 издана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 И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Чуковского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8" name="Picture 4" descr="http://www.litagent.ru/img/upload/cover/6658_1461592604.jpg"/>
          <p:cNvPicPr>
            <a:picLocks noChangeAspect="1" noChangeArrowheads="1"/>
          </p:cNvPicPr>
          <p:nvPr/>
        </p:nvPicPr>
        <p:blipFill>
          <a:blip r:embed="rId2" cstate="print"/>
          <a:srcRect l="8001" b="2817"/>
          <a:stretch>
            <a:fillRect/>
          </a:stretch>
        </p:blipFill>
        <p:spPr bwMode="auto">
          <a:xfrm>
            <a:off x="1259632" y="548680"/>
            <a:ext cx="3816424" cy="5725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Дерсу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Узала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А. Арсеньева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4" name="Picture 6" descr="http://be2.aldebaran.ru/static/bookimages/26/86/77/26867710.bin.dir/26867710.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4320480" cy="4546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412776"/>
            <a:ext cx="4104456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905 лет 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«Уставу»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Владимира Мономаха (обнародован 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1113 г.)</a:t>
            </a:r>
          </a:p>
        </p:txBody>
      </p:sp>
      <p:pic>
        <p:nvPicPr>
          <p:cNvPr id="24578" name="Picture 2" descr="https://www.litres.ru/static/bookimages/20/01/84/20018425.bin.dir/20018425.cover_max1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3888432" cy="6224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Бляхина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П. А.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«Красные дьяволята»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6802" name="Picture 2" descr="https://ozon-st.cdn.ngenix.net/multimedia/books_covers/1014892425.jpg"/>
          <p:cNvPicPr>
            <a:picLocks noChangeAspect="1" noChangeArrowheads="1"/>
          </p:cNvPicPr>
          <p:nvPr/>
        </p:nvPicPr>
        <p:blipFill>
          <a:blip r:embed="rId2" cstate="print"/>
          <a:srcRect b="1333"/>
          <a:stretch>
            <a:fillRect/>
          </a:stretch>
        </p:blipFill>
        <p:spPr bwMode="auto">
          <a:xfrm>
            <a:off x="1187624" y="692696"/>
            <a:ext cx="3496889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32040" y="1196752"/>
            <a:ext cx="3960440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Фурманова Д. А.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«Чапаев»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0" name="AutoShape 2" descr="https://knigirossii.ru/pictures/15/191/3423257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852" name="AutoShape 4" descr="https://knigirossii.ru/pictures/15/191/3423257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8854" name="Picture 6" descr="https://cv5.litres.ru/static/bookimages/18/78/54/18785452.bin.dir/18785452.cover.jpg"/>
          <p:cNvPicPr>
            <a:picLocks noChangeAspect="1" noChangeArrowheads="1"/>
          </p:cNvPicPr>
          <p:nvPr/>
        </p:nvPicPr>
        <p:blipFill>
          <a:blip r:embed="rId2" cstate="print"/>
          <a:srcRect b="3614"/>
          <a:stretch>
            <a:fillRect/>
          </a:stretch>
        </p:blipFill>
        <p:spPr bwMode="auto">
          <a:xfrm>
            <a:off x="1043608" y="476672"/>
            <a:ext cx="3782375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17009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«Алые паруса»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Грина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4" name="Picture 2" descr="D:\Шевелева\обои\литература\13515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240360" cy="4855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95 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произведениям Маршака С. Я.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глупом мышонке», «Детки в клетке»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(1923)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9874" name="Picture 2" descr="http://vseknigi.co/sites/default/files/book_covers/1010368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4012">
            <a:off x="547370" y="548680"/>
            <a:ext cx="2656478" cy="3674970"/>
          </a:xfrm>
          <a:prstGeom prst="rect">
            <a:avLst/>
          </a:prstGeom>
          <a:noFill/>
        </p:spPr>
      </p:pic>
      <p:pic>
        <p:nvPicPr>
          <p:cNvPr id="79876" name="Picture 4" descr="http://www.rudata.ru/w/images/0/07/%D0%94%D0%B5%D1%82%D0%BA%D0%B8_%D0%B2_%D0%BA%D0%BB%D0%B5%D1%82%D0%BA%D0%B5_2003_%D0%BA%D0%BD%D0%B8%D0%B3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5691">
            <a:off x="2981412" y="2502387"/>
            <a:ext cx="2650059" cy="3484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«Бегущая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волнам»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Грина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8" name="Picture 2" descr="https://lh3.googleusercontent.com/Bw4yyi3A53AkzPTjE9-AWjdE-3z9ZNIemS-tapyTvVTGEC39Ir64rS6s0dfxoBzytQ"/>
          <p:cNvPicPr>
            <a:picLocks noChangeAspect="1" noChangeArrowheads="1"/>
          </p:cNvPicPr>
          <p:nvPr/>
        </p:nvPicPr>
        <p:blipFill>
          <a:blip r:embed="rId2" cstate="print"/>
          <a:srcRect t="7383" b="11407"/>
          <a:stretch>
            <a:fillRect/>
          </a:stretch>
        </p:blipFill>
        <p:spPr bwMode="auto">
          <a:xfrm>
            <a:off x="1403648" y="764704"/>
            <a:ext cx="3402676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вышел в свет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«Двенадцать стульев»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Ильфа 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Петрова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4" name="Picture 4" descr="http://img.yakaboo.ua/media/catalog/product/cache/1/image/76be0bc84a6b7b5e4630b1e3af73bee4/4/1/418196_22641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3711127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«Человек-амфибия»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Р. Беляева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6" name="Picture 2" descr="http://podborki.com/uploads/item_thumb_image/0/17/17686/main_a6aa8c55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20688"/>
            <a:ext cx="3240360" cy="5116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сборнику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«Лесная газета»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В. Бианки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2" name="Picture 4" descr="http://www.chaltlib.ru/images/virtvist/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3384376" cy="4822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вышла в свет сказка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«Три толстяка»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 К.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Олеши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(1928)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4" name="Picture 2" descr="http://archivsf.narod.ru/1899/yury_olesha/102.jpg"/>
          <p:cNvPicPr>
            <a:picLocks noChangeAspect="1" noChangeArrowheads="1"/>
          </p:cNvPicPr>
          <p:nvPr/>
        </p:nvPicPr>
        <p:blipFill>
          <a:blip r:embed="rId2" cstate="print"/>
          <a:srcRect b="2469"/>
          <a:stretch>
            <a:fillRect/>
          </a:stretch>
        </p:blipFill>
        <p:spPr bwMode="auto">
          <a:xfrm>
            <a:off x="1187624" y="548680"/>
            <a:ext cx="3787433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автобиографическому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«Лето Господне»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С. Шмелева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0418" name="Picture 2" descr="http://www.ruskniga.com/media/catalog/product/1/4/149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3828514" cy="571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www.bookclub.ua/images/db/goods/45507_69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92696"/>
            <a:ext cx="3564909" cy="51571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4048" y="1268760"/>
            <a:ext cx="35283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665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собранию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новелл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«Декамерон»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Джованни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Боккаччо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(1353)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Угрюм-река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Я. Шишкова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2" name="Picture 2" descr="http://www.bookin.org.ru/book/7394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3528392" cy="5578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32040" y="764704"/>
            <a:ext cx="3744416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85 лет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(январь 1933) со дня первого выпуска серии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«Жизнь замечательных людей»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0898" name="Picture 2" descr="http://kinoclub.ws/images/195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4"/>
            <a:ext cx="3371908" cy="4771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выхода в свет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«Три товарища»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Э. М. Ремарка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66" name="Picture 2" descr="http://mtdata.ru/u24/photo6932/20717041777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3889501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издания книги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И.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Чарушина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«Никита и его друзья»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(1938)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2" name="Picture 4" descr="http://bukinist.su/books_imgs/1278_2295_04.jpg"/>
          <p:cNvPicPr>
            <a:picLocks noChangeAspect="1" noChangeArrowheads="1"/>
          </p:cNvPicPr>
          <p:nvPr/>
        </p:nvPicPr>
        <p:blipFill>
          <a:blip r:embed="rId2" cstate="print"/>
          <a:srcRect l="3252" r="2453" b="3588"/>
          <a:stretch>
            <a:fillRect/>
          </a:stretch>
        </p:blipFill>
        <p:spPr bwMode="auto">
          <a:xfrm>
            <a:off x="971600" y="620688"/>
            <a:ext cx="3837735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«Маленький принц»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де Сент-Экзюпери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14" name="Picture 2" descr="http://newlit.ru/images/u/image/r/2017/kak-priuchit-rebenka-k-chteniyu-s-kuponami-akusherst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4686189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75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вышла в свет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«Лесная капель»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М. Пришвина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38" name="Picture 2" descr="http://j.livelib.ru/boocover/1000738435/o/8b76/M._M._Prishvin__Lesnaya_kape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3639374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 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«Кортик»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Н. Рыбакова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562" name="Picture 2" descr="http://www.metida.ru/upload/iblock/9ac/c107dc0a-40e5-11e5-a51f-0025909300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3429000" cy="522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«Сказке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потерянном времени»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Л. Шварца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(1948)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86" name="Picture 2" descr="http://vseknigi.co/sites/default/files/book_covers/1010891530.jpg"/>
          <p:cNvPicPr>
            <a:picLocks noChangeAspect="1" noChangeArrowheads="1"/>
          </p:cNvPicPr>
          <p:nvPr/>
        </p:nvPicPr>
        <p:blipFill>
          <a:blip r:embed="rId2" cstate="print"/>
          <a:srcRect b="4961"/>
          <a:stretch>
            <a:fillRect/>
          </a:stretch>
        </p:blipFill>
        <p:spPr bwMode="auto">
          <a:xfrm>
            <a:off x="1043608" y="404664"/>
            <a:ext cx="3863727" cy="5699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роману-антиутопии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«451 градус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Фаренгейту»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Рея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Брэдбери</a:t>
            </a: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610" name="Picture 2" descr="http://fb2-txt.ru/wp-content/uploads/2015/05/40313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3333750" cy="501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окончания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Солженицына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романом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 круге первом»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9634" name="Picture 2" descr="https://image.jimcdn.com/app/cms/image/transf/none/path/s192ce046446959c6/image/ie1be05a5032f8de0/version/1478108502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3424596" cy="5427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268760"/>
            <a:ext cx="3528392" cy="37856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505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трактату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Никколо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Макиавелли 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«Государь»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(1513)</a:t>
            </a:r>
          </a:p>
        </p:txBody>
      </p:sp>
      <p:pic>
        <p:nvPicPr>
          <p:cNvPr id="15364" name="Picture 4" descr="http://litcult.ru/u/dd/news/3392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3333750" cy="522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764704"/>
            <a:ext cx="406794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«Полковнику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никто не пишет»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Габриэля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Гарсии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Маркеса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0658" name="Picture 2" descr="http://mywishlist.ru/pic/i/wish/orig/002/453/47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3096344" cy="5565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624786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60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публикации сказки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«Незнайка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Солнечном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городе»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Носова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(1958)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2" name="Picture 2" descr="http://vchecherin.ru/qckrmme/guitar_hero_2_skachat_na_pc_11332_100.jpg"/>
          <p:cNvPicPr>
            <a:picLocks noChangeAspect="1" noChangeArrowheads="1"/>
          </p:cNvPicPr>
          <p:nvPr/>
        </p:nvPicPr>
        <p:blipFill>
          <a:blip r:embed="rId2" cstate="print"/>
          <a:srcRect l="5010" r="3136" b="5077"/>
          <a:stretch>
            <a:fillRect/>
          </a:stretch>
        </p:blipFill>
        <p:spPr bwMode="auto">
          <a:xfrm>
            <a:off x="1259632" y="305272"/>
            <a:ext cx="3816424" cy="599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«Тени исчезают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полдень»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Иванова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(1963)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710" name="Picture 6" descr="http://runcib.cc/uploads/posts/2011-10/1318500309_8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3715861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45 лет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повести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 стреляйте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белых лебедей»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Б. Васильева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(1973)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4" name="Picture 6" descr="https://img-gorod.ru/upload/iblock/84a/84ac9302b35e57bb0e9661cc7ae193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3562350" cy="561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45 лет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США издан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«Архипелаг ГУЛАГ»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И. Солженицына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(1973)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4754" name="Picture 2" descr="https://img.27.ua/799/a5/0c/42252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411626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76056" y="610136"/>
            <a:ext cx="3816424" cy="501675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 лет назад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опубликован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Пелевина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«Жизнь насекомых»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(1993)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https://img-gorod.ru/upload/iblock/d9a/d9afabe05b847018b48441e8485cf3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s00.yaplakal.com/pics/pics_original/4/4/3/8860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https://cdn.eksmo.ru/v2/AST000000000035881/COVER/cover3d1__w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AutoShape 2" descr="https://knigirossii.ru/pictures/2/41/3349365_sb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4" name="AutoShape 2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andronum.com/images-6/6499-aleksandr-kuprin-sulamif-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AutoShape 2" descr="https://img-gorod.ru/upload/iblock/0b3/0b3e163489f7544d23e07073c70e6f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 descr="http://www.playing-field.ru/img/2015/052013/44386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0" name="AutoShape 2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j.livelib.ru/boocover/1001588150/200/9e65/V._K._Arsenev__Dersu_Uza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2" name="AutoShape 2" descr="https://bookinist.com.ua/res/books/0/252/333/main_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0" name="AutoShape 2" descr="https://igromaster.by/upload/iblock/e2c/e2cd73ecf0069a49e8622a0e275109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0" name="AutoShape 2" descr="https://j.livelib.ru/boocover/1000776870/o/d5bf/Evgenij_Charushin__Nikita_i_ego_druz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6" name="AutoShape 2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s://s2-goods.ozstatic.by/1000/122/404/10/10404122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0" name="AutoShape 2" descr="https://www.syl.ru/misc/i/ai/288029/15770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78" name="Picture 2" descr="https://img-gorod.ru/upload/iblock/dd0/dd07949ae2e750d664ca2668013477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3888432" cy="6251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620688"/>
            <a:ext cx="3528392" cy="563231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425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времени написания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пьесы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«Укрощение строптивой»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Вильяма Шекспира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(1593)</a:t>
            </a:r>
          </a:p>
        </p:txBody>
      </p:sp>
      <p:pic>
        <p:nvPicPr>
          <p:cNvPr id="1026" name="Picture 2" descr="https://bitok.ua/i2/539/thumbs/large_5d598c5e1dfad6ca6a74578f8939baa1_374021.jpg"/>
          <p:cNvPicPr>
            <a:picLocks noChangeAspect="1" noChangeArrowheads="1"/>
          </p:cNvPicPr>
          <p:nvPr/>
        </p:nvPicPr>
        <p:blipFill>
          <a:blip r:embed="rId2" cstate="print"/>
          <a:srcRect l="18144" r="18353"/>
          <a:stretch>
            <a:fillRect/>
          </a:stretch>
        </p:blipFill>
        <p:spPr bwMode="auto">
          <a:xfrm>
            <a:off x="1403648" y="836712"/>
            <a:ext cx="3435882" cy="5410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484784"/>
            <a:ext cx="6008712" cy="2880320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268760"/>
            <a:ext cx="3528392" cy="440120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 лет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историческому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роману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«Роб Рой»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Вальтера 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Скотта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(1818)</a:t>
            </a:r>
          </a:p>
        </p:txBody>
      </p:sp>
      <p:pic>
        <p:nvPicPr>
          <p:cNvPr id="31746" name="Picture 2" descr="http://knigitorg.ru/images/detailed/8/09151158.jpg"/>
          <p:cNvPicPr>
            <a:picLocks noChangeAspect="1" noChangeArrowheads="1"/>
          </p:cNvPicPr>
          <p:nvPr/>
        </p:nvPicPr>
        <p:blipFill>
          <a:blip r:embed="rId2" cstate="print"/>
          <a:srcRect l="17640" r="19361"/>
          <a:stretch>
            <a:fillRect/>
          </a:stretch>
        </p:blipFill>
        <p:spPr bwMode="auto">
          <a:xfrm>
            <a:off x="1043608" y="620688"/>
            <a:ext cx="3456384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44008" y="1052736"/>
            <a:ext cx="4499992" cy="5078313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195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назад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вышел в свет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«Пионеры»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Джеймса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Фенимора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Купера</a:t>
            </a:r>
            <a:b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(1823)</a:t>
            </a:r>
          </a:p>
        </p:txBody>
      </p:sp>
      <p:sp>
        <p:nvSpPr>
          <p:cNvPr id="16386" name="AutoShape 2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j.livelib.ru/boocover/1000019293/200/fe88/Fransua_Rable__Gargantyua_i_Pantagryu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snoska.ru/images/covers/37/3f/373f41d5-705d-5f93-937c-7ec7e9f01cc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2" name="Picture 2" descr="http://ok-language.ru/images/lib/BPNF/pionery-kuper-1979-ok-language-ru/IMAGES1/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3590925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671</TotalTime>
  <Words>257</Words>
  <Application>Microsoft Office PowerPoint</Application>
  <PresentationFormat>Экран (4:3)</PresentationFormat>
  <Paragraphs>198</Paragraphs>
  <Slides>65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1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 КНИГИ-ЮБИЛЯРЫ  2018 г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Жуков А.В.</cp:lastModifiedBy>
  <cp:revision>103</cp:revision>
  <dcterms:modified xsi:type="dcterms:W3CDTF">2017-08-04T05:34:49Z</dcterms:modified>
</cp:coreProperties>
</file>